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8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4EE27-7918-4F1E-8517-987838EC384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12264-6A1D-4B6C-B0D9-6D25429EC6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187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16EE5-0622-65F7-E33D-166CFC1FF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11A995-6D78-1BCE-D014-9E3CD9B89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8858F5-CDA5-2D5E-3D3A-55FE98D3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FB2769-C067-45B4-5924-2E8410098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F6796B-0E85-BBFA-495C-6AA6B8A1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664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3B1EB-931B-4825-0C19-38FFEFFF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AE3F98-2316-3BB6-6FE4-154CCCA8B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AEBAB-99EE-2193-84DF-6F285765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57D94B-B2F0-52F3-9E1F-28739692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B24F0D-B781-73AF-79A1-3E1444D5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07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C38C81-3055-80EA-EAC4-2EC3592DC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C60A58-2EF3-8F6F-7653-EE567C0AF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B5338B-3D3F-84E6-9015-0D7F51BD8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D3A6D4-97C5-F95A-CCA6-B2941CBC8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1171E-336B-F546-70ED-1B58B8B0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60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BD601-CCB8-0915-9AC4-5943823E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CBF576-877C-5FBA-F853-6D3CA2934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B084FC-0EBA-6148-2BB6-C490981B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495AB3-823C-D2EC-F53B-2C3E6CBF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E697D0-98BF-9BD3-F749-64420211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24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3C011-391E-E0F2-6540-F39767A7B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BCD485-22EB-27BC-67D3-A084A7C54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3C0D4-37D2-1478-FC61-915C2EEB7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CDE5D4-2A68-1977-93F4-FAE4DFE6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E20D3-F72D-11D2-57D8-496F0277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59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1E1EE-C961-8801-09C0-2F158563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C3C99-7685-BC76-675F-C55F1DC63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4C8503-7E80-4433-B2B7-E1C62C19D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C103A0-1DBC-A19B-1BC8-F89CFC9E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7C5058-0819-A930-8A95-33F2C91F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084947-DB53-1A95-C08C-6559BAE5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76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02F65-DFBC-A4E9-13BD-CA3E627E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D0F6C6-C96F-E886-ACAE-C60C1D03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7BD5DC-0CD3-293F-92A2-1BE3EEE0E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8B92BA-38B3-0B4A-C929-F59F6B34F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A06C27-F447-F6A7-F6A6-E352B2377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C02DC9-774F-D42F-3CFB-D894393E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E48457-8FCC-F067-EC4E-96190A75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79A0FF-92A4-1E9A-71F3-BBA9CCEA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380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3C09B-E5EA-9B32-BB1B-400300E6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3D7D77-3A41-D42A-7B4F-CDC1F69E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F69CDD-B818-3976-1952-96E2D64BF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F44F0E-ACF8-6D94-34DF-72D083DA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3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3DA535-1D6E-63B5-F040-E60D5FD8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FF25CE-AC2A-79E6-4FAD-4FEE25B4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2E9CBE-8912-C5F0-2E2B-F39CA385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58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47790-0C34-A971-A4DD-8465A465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7D771-84BB-8499-DC9B-F4AB40F23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E569CD-1453-B502-FEFB-A00D8F9F5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739B82-9664-E983-CCE2-F5CC59B6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A9FBF9-5E9C-E4DA-28D3-7B8E6D7F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4D37D-D694-809F-5C0F-3CA86F48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22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A37A5-6D63-622C-D466-25677C4AF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7E6AE5-4144-1D56-6C67-8DA0B4A42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8B7786-3C8D-B58A-BB6D-350892A48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FAB8CB-8C1E-293C-B962-30FB58E9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4151E8-B490-EBA6-754B-F3B426E0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8D481A-DEB2-D25B-3F27-27C8BCC7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85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E19B6F-8A97-E499-F001-AE535CEB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A9C5AC-8859-5235-1631-4A0A49044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06500-9C22-DAE2-2D64-FDE300D00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40E3-3D75-4C09-BE2F-1323A4247982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1BC82-449A-51F4-0945-0F417B6A7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DC4321-603E-4577-352A-E5CD58B16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14DFD-4B57-4397-9BF6-13E5E88D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93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BB8EA5-EAD5-7BEB-080C-E872C81C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303"/>
            <a:ext cx="12192000" cy="57613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6B30DD-CB6F-43A2-3260-9EBB18802584}"/>
              </a:ext>
            </a:extLst>
          </p:cNvPr>
          <p:cNvSpPr txBox="1"/>
          <p:nvPr/>
        </p:nvSpPr>
        <p:spPr>
          <a:xfrm>
            <a:off x="5424181" y="86638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54771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24EACAB-93DA-9A54-5B87-D1A2008E6EB2}"/>
              </a:ext>
            </a:extLst>
          </p:cNvPr>
          <p:cNvSpPr txBox="1"/>
          <p:nvPr/>
        </p:nvSpPr>
        <p:spPr>
          <a:xfrm>
            <a:off x="5424181" y="86638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CF576E-F3CD-1549-057D-1BBA130D2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67" y="1118607"/>
            <a:ext cx="2859464" cy="21445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0E2C84-94D5-B4D4-1FE9-7B38DFB9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412" y="1118607"/>
            <a:ext cx="2859464" cy="21445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6415E4-2939-A482-0C65-E6CE6614F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66" y="3857075"/>
            <a:ext cx="2859464" cy="21445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DA21F9-BDD1-2200-8DD2-15EC05667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3" t="37250" r="23203" b="40623"/>
          <a:stretch/>
        </p:blipFill>
        <p:spPr>
          <a:xfrm>
            <a:off x="1759671" y="2168166"/>
            <a:ext cx="1555423" cy="15554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DFE213E-C756-DD7F-1B9D-24FCD16CE4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2" t="45328" r="68214" b="28144"/>
          <a:stretch/>
        </p:blipFill>
        <p:spPr>
          <a:xfrm>
            <a:off x="1759671" y="4449451"/>
            <a:ext cx="1555424" cy="155542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CF6F6B1-B1C7-980F-FE28-45639EF12CB7}"/>
              </a:ext>
            </a:extLst>
          </p:cNvPr>
          <p:cNvSpPr txBox="1"/>
          <p:nvPr/>
        </p:nvSpPr>
        <p:spPr>
          <a:xfrm>
            <a:off x="1983384" y="3723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被测目标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157E6D-098E-7845-6646-A803587D315C}"/>
              </a:ext>
            </a:extLst>
          </p:cNvPr>
          <p:cNvSpPr txBox="1"/>
          <p:nvPr/>
        </p:nvSpPr>
        <p:spPr>
          <a:xfrm>
            <a:off x="2215018" y="599207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雷达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E10560D-2A8D-7D98-C535-76D2BFC35AE2}"/>
              </a:ext>
            </a:extLst>
          </p:cNvPr>
          <p:cNvSpPr/>
          <p:nvPr/>
        </p:nvSpPr>
        <p:spPr>
          <a:xfrm>
            <a:off x="1615738" y="4883082"/>
            <a:ext cx="735291" cy="395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2FDACB-3CDC-AA47-9751-97133DC9503D}"/>
              </a:ext>
            </a:extLst>
          </p:cNvPr>
          <p:cNvSpPr txBox="1"/>
          <p:nvPr/>
        </p:nvSpPr>
        <p:spPr>
          <a:xfrm>
            <a:off x="512214" y="5087944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30cm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8D3A71-C43D-8E26-1B4D-2EE7C6EC8BD6}"/>
              </a:ext>
            </a:extLst>
          </p:cNvPr>
          <p:cNvSpPr txBox="1"/>
          <p:nvPr/>
        </p:nvSpPr>
        <p:spPr>
          <a:xfrm>
            <a:off x="5373007" y="3250578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多，偏右侧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255D069-711B-BF91-04B9-134B437819AB}"/>
              </a:ext>
            </a:extLst>
          </p:cNvPr>
          <p:cNvSpPr txBox="1"/>
          <p:nvPr/>
        </p:nvSpPr>
        <p:spPr>
          <a:xfrm>
            <a:off x="8706954" y="3244334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多，偏右侧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36CDAA-B6DB-EAEF-7141-4137D8C5145E}"/>
              </a:ext>
            </a:extLst>
          </p:cNvPr>
          <p:cNvSpPr txBox="1"/>
          <p:nvPr/>
        </p:nvSpPr>
        <p:spPr>
          <a:xfrm>
            <a:off x="5373008" y="6001673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多，偏左侧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70D756-721E-7F45-C0B4-0562E87E3372}"/>
              </a:ext>
            </a:extLst>
          </p:cNvPr>
          <p:cNvSpPr txBox="1"/>
          <p:nvPr/>
        </p:nvSpPr>
        <p:spPr>
          <a:xfrm>
            <a:off x="8822370" y="6001673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多，正面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838103-AFF8-542B-5C4E-2ED96F61EAE6}"/>
              </a:ext>
            </a:extLst>
          </p:cNvPr>
          <p:cNvSpPr/>
          <p:nvPr/>
        </p:nvSpPr>
        <p:spPr>
          <a:xfrm>
            <a:off x="8468412" y="3857075"/>
            <a:ext cx="2859464" cy="2134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F8A872-9B5A-9AEE-5C56-519918424766}"/>
              </a:ext>
            </a:extLst>
          </p:cNvPr>
          <p:cNvSpPr txBox="1"/>
          <p:nvPr/>
        </p:nvSpPr>
        <p:spPr>
          <a:xfrm>
            <a:off x="8908129" y="472919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忘拍照了，请自行想象</a:t>
            </a:r>
          </a:p>
        </p:txBody>
      </p:sp>
    </p:spTree>
    <p:extLst>
      <p:ext uri="{BB962C8B-B14F-4D97-AF65-F5344CB8AC3E}">
        <p14:creationId xmlns:p14="http://schemas.microsoft.com/office/powerpoint/2010/main" val="195508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980B38-24CE-F51D-CB01-45E4FD4F9A3E}"/>
              </a:ext>
            </a:extLst>
          </p:cNvPr>
          <p:cNvSpPr txBox="1"/>
          <p:nvPr/>
        </p:nvSpPr>
        <p:spPr>
          <a:xfrm>
            <a:off x="5116407" y="86638"/>
            <a:ext cx="1959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C85BDF-603F-0E77-C43C-F3D98D53582B}"/>
              </a:ext>
            </a:extLst>
          </p:cNvPr>
          <p:cNvSpPr txBox="1"/>
          <p:nvPr/>
        </p:nvSpPr>
        <p:spPr>
          <a:xfrm>
            <a:off x="362402" y="1766316"/>
            <a:ext cx="189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显示范围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5.5m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8A24908-F549-E7E2-ECD6-0CFD3382D1A2}"/>
              </a:ext>
            </a:extLst>
          </p:cNvPr>
          <p:cNvGrpSpPr/>
          <p:nvPr/>
        </p:nvGrpSpPr>
        <p:grpSpPr>
          <a:xfrm>
            <a:off x="2550990" y="1307536"/>
            <a:ext cx="9373584" cy="3695420"/>
            <a:chOff x="449146" y="1865709"/>
            <a:chExt cx="11384783" cy="448831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5B2894E-2558-212F-71A3-ACF96400C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3631" y="4306289"/>
              <a:ext cx="2660298" cy="201590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2063E59-D91E-68D8-7479-C9DC9C01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4536" y="4306289"/>
              <a:ext cx="2660298" cy="202357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30C4E9F-19B1-1A2B-1981-910D0084B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146" y="4306289"/>
              <a:ext cx="2660298" cy="204773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CBE438C-64DE-4244-9331-FCD4A34E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2846" y="4306289"/>
              <a:ext cx="2708288" cy="204773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69D769D-722B-5E9A-B24C-2FFC11715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73631" y="1865709"/>
              <a:ext cx="2660298" cy="212373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1F9F475-AD55-BB5C-F4EA-CCA471335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7730" y="1865709"/>
              <a:ext cx="2660298" cy="213725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59ED8F1-D478-72D8-FA34-E860F17C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7903" y="1939007"/>
              <a:ext cx="2581541" cy="204773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7F02B91-2A4D-9BD3-86D9-3AC566DA1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2763" y="1939007"/>
              <a:ext cx="2581542" cy="2050432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73A93CB-D66F-B0EF-8AF5-6906C5E668A2}"/>
              </a:ext>
            </a:extLst>
          </p:cNvPr>
          <p:cNvSpPr txBox="1"/>
          <p:nvPr/>
        </p:nvSpPr>
        <p:spPr>
          <a:xfrm>
            <a:off x="202903" y="3731363"/>
            <a:ext cx="2217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显示范围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10.8m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-3.75m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3.75m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F4BCAF8-1249-2255-4312-CD3AF4660DA3}"/>
              </a:ext>
            </a:extLst>
          </p:cNvPr>
          <p:cNvCxnSpPr>
            <a:cxnSpLocks/>
          </p:cNvCxnSpPr>
          <p:nvPr/>
        </p:nvCxnSpPr>
        <p:spPr>
          <a:xfrm flipH="1" flipV="1">
            <a:off x="3217238" y="2394058"/>
            <a:ext cx="263380" cy="2519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008EE07-8E51-5273-4145-E17D01E3AFF5}"/>
              </a:ext>
            </a:extLst>
          </p:cNvPr>
          <p:cNvCxnSpPr>
            <a:cxnSpLocks/>
          </p:cNvCxnSpPr>
          <p:nvPr/>
        </p:nvCxnSpPr>
        <p:spPr>
          <a:xfrm flipH="1">
            <a:off x="3583273" y="1505110"/>
            <a:ext cx="216817" cy="3270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F193B71-8BE3-3A12-AFDD-58C6AD3CF93E}"/>
              </a:ext>
            </a:extLst>
          </p:cNvPr>
          <p:cNvCxnSpPr>
            <a:cxnSpLocks/>
          </p:cNvCxnSpPr>
          <p:nvPr/>
        </p:nvCxnSpPr>
        <p:spPr>
          <a:xfrm flipH="1" flipV="1">
            <a:off x="5994805" y="2394058"/>
            <a:ext cx="263380" cy="2519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F4BCAF8-1249-2255-4312-CD3AF4660DA3}"/>
              </a:ext>
            </a:extLst>
          </p:cNvPr>
          <p:cNvCxnSpPr>
            <a:cxnSpLocks/>
          </p:cNvCxnSpPr>
          <p:nvPr/>
        </p:nvCxnSpPr>
        <p:spPr>
          <a:xfrm flipH="1">
            <a:off x="8737719" y="1468589"/>
            <a:ext cx="370503" cy="2000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F4BCAF8-1249-2255-4312-CD3AF4660DA3}"/>
              </a:ext>
            </a:extLst>
          </p:cNvPr>
          <p:cNvCxnSpPr>
            <a:cxnSpLocks/>
          </p:cNvCxnSpPr>
          <p:nvPr/>
        </p:nvCxnSpPr>
        <p:spPr>
          <a:xfrm flipH="1">
            <a:off x="11169835" y="1939930"/>
            <a:ext cx="427064" cy="143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F5CE5B4-0E8F-EBCE-9A66-7D11EBCF7F4D}"/>
              </a:ext>
            </a:extLst>
          </p:cNvPr>
          <p:cNvCxnSpPr>
            <a:cxnSpLocks/>
          </p:cNvCxnSpPr>
          <p:nvPr/>
        </p:nvCxnSpPr>
        <p:spPr>
          <a:xfrm flipH="1" flipV="1">
            <a:off x="3085548" y="4310393"/>
            <a:ext cx="263380" cy="2519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E5C839A-4711-3EAA-D421-6CAE10B39726}"/>
              </a:ext>
            </a:extLst>
          </p:cNvPr>
          <p:cNvCxnSpPr>
            <a:cxnSpLocks/>
          </p:cNvCxnSpPr>
          <p:nvPr/>
        </p:nvCxnSpPr>
        <p:spPr>
          <a:xfrm flipH="1" flipV="1">
            <a:off x="5703144" y="4240160"/>
            <a:ext cx="263380" cy="2519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669D495-7B49-4654-D115-C9401068EC74}"/>
              </a:ext>
            </a:extLst>
          </p:cNvPr>
          <p:cNvCxnSpPr>
            <a:cxnSpLocks/>
          </p:cNvCxnSpPr>
          <p:nvPr/>
        </p:nvCxnSpPr>
        <p:spPr>
          <a:xfrm flipH="1">
            <a:off x="8233640" y="3467072"/>
            <a:ext cx="185252" cy="2642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40A9CEB-EC33-C9A4-B5ED-92A52B98A8C9}"/>
              </a:ext>
            </a:extLst>
          </p:cNvPr>
          <p:cNvCxnSpPr>
            <a:cxnSpLocks/>
          </p:cNvCxnSpPr>
          <p:nvPr/>
        </p:nvCxnSpPr>
        <p:spPr>
          <a:xfrm flipH="1">
            <a:off x="10644153" y="3731363"/>
            <a:ext cx="185252" cy="2749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8913407-F3B2-0519-4CAF-CEA946A3C8D3}"/>
              </a:ext>
            </a:extLst>
          </p:cNvPr>
          <p:cNvCxnSpPr>
            <a:cxnSpLocks/>
          </p:cNvCxnSpPr>
          <p:nvPr/>
        </p:nvCxnSpPr>
        <p:spPr>
          <a:xfrm flipH="1">
            <a:off x="6002259" y="1614561"/>
            <a:ext cx="216817" cy="3270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5F1CE84-EC4F-5BD2-DE5E-FD2C0F0912BB}"/>
              </a:ext>
            </a:extLst>
          </p:cNvPr>
          <p:cNvCxnSpPr>
            <a:cxnSpLocks/>
          </p:cNvCxnSpPr>
          <p:nvPr/>
        </p:nvCxnSpPr>
        <p:spPr>
          <a:xfrm>
            <a:off x="7783756" y="1589512"/>
            <a:ext cx="260061" cy="26351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008EE07-8E51-5273-4145-E17D01E3AFF5}"/>
              </a:ext>
            </a:extLst>
          </p:cNvPr>
          <p:cNvCxnSpPr>
            <a:cxnSpLocks/>
          </p:cNvCxnSpPr>
          <p:nvPr/>
        </p:nvCxnSpPr>
        <p:spPr>
          <a:xfrm>
            <a:off x="10298574" y="1645557"/>
            <a:ext cx="153462" cy="3019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44C32DB-1E65-A159-3E70-B67F3634D410}"/>
              </a:ext>
            </a:extLst>
          </p:cNvPr>
          <p:cNvCxnSpPr>
            <a:cxnSpLocks/>
          </p:cNvCxnSpPr>
          <p:nvPr/>
        </p:nvCxnSpPr>
        <p:spPr>
          <a:xfrm flipH="1">
            <a:off x="3175749" y="3540606"/>
            <a:ext cx="216817" cy="3270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4C5EBD5-97D9-3AC8-C1C0-73F731828758}"/>
              </a:ext>
            </a:extLst>
          </p:cNvPr>
          <p:cNvCxnSpPr>
            <a:cxnSpLocks/>
          </p:cNvCxnSpPr>
          <p:nvPr/>
        </p:nvCxnSpPr>
        <p:spPr>
          <a:xfrm flipH="1">
            <a:off x="5701546" y="3565829"/>
            <a:ext cx="216817" cy="3270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632C72A-7DBC-8EA2-F5DF-CA41B6808869}"/>
              </a:ext>
            </a:extLst>
          </p:cNvPr>
          <p:cNvCxnSpPr>
            <a:cxnSpLocks/>
          </p:cNvCxnSpPr>
          <p:nvPr/>
        </p:nvCxnSpPr>
        <p:spPr>
          <a:xfrm>
            <a:off x="7655811" y="3629319"/>
            <a:ext cx="260061" cy="26351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85D97CD-88CB-C96D-3632-40195CEC1D8C}"/>
              </a:ext>
            </a:extLst>
          </p:cNvPr>
          <p:cNvCxnSpPr>
            <a:cxnSpLocks/>
          </p:cNvCxnSpPr>
          <p:nvPr/>
        </p:nvCxnSpPr>
        <p:spPr>
          <a:xfrm>
            <a:off x="10130656" y="3590878"/>
            <a:ext cx="153462" cy="3019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AC229DF-2954-E45A-8BA8-005FB200D6C2}"/>
              </a:ext>
            </a:extLst>
          </p:cNvPr>
          <p:cNvCxnSpPr>
            <a:cxnSpLocks/>
          </p:cNvCxnSpPr>
          <p:nvPr/>
        </p:nvCxnSpPr>
        <p:spPr>
          <a:xfrm flipV="1">
            <a:off x="3980352" y="3680561"/>
            <a:ext cx="360524" cy="1520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9AA4124-FC18-06AC-61A8-FCBA1F964939}"/>
              </a:ext>
            </a:extLst>
          </p:cNvPr>
          <p:cNvCxnSpPr>
            <a:cxnSpLocks/>
          </p:cNvCxnSpPr>
          <p:nvPr/>
        </p:nvCxnSpPr>
        <p:spPr>
          <a:xfrm>
            <a:off x="3949105" y="4134565"/>
            <a:ext cx="338937" cy="2111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3DA47DD-80A1-A484-5A83-B88CF338C2F9}"/>
              </a:ext>
            </a:extLst>
          </p:cNvPr>
          <p:cNvCxnSpPr>
            <a:cxnSpLocks/>
          </p:cNvCxnSpPr>
          <p:nvPr/>
        </p:nvCxnSpPr>
        <p:spPr>
          <a:xfrm flipV="1">
            <a:off x="6307174" y="3680561"/>
            <a:ext cx="360524" cy="1520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9E711E1-1011-8608-BF14-14C5ED013207}"/>
              </a:ext>
            </a:extLst>
          </p:cNvPr>
          <p:cNvCxnSpPr>
            <a:cxnSpLocks/>
          </p:cNvCxnSpPr>
          <p:nvPr/>
        </p:nvCxnSpPr>
        <p:spPr>
          <a:xfrm>
            <a:off x="6275927" y="4134565"/>
            <a:ext cx="338937" cy="2111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275C185-BAC0-A380-EFBA-C346F751FB18}"/>
              </a:ext>
            </a:extLst>
          </p:cNvPr>
          <p:cNvCxnSpPr>
            <a:cxnSpLocks/>
          </p:cNvCxnSpPr>
          <p:nvPr/>
        </p:nvCxnSpPr>
        <p:spPr>
          <a:xfrm flipV="1">
            <a:off x="8670216" y="3655322"/>
            <a:ext cx="360524" cy="1520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06BA289B-973A-558B-DE60-9B152C93BD8E}"/>
              </a:ext>
            </a:extLst>
          </p:cNvPr>
          <p:cNvCxnSpPr>
            <a:cxnSpLocks/>
          </p:cNvCxnSpPr>
          <p:nvPr/>
        </p:nvCxnSpPr>
        <p:spPr>
          <a:xfrm>
            <a:off x="8638969" y="4109326"/>
            <a:ext cx="338937" cy="2111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EA37818-8CE6-09D7-F472-C833E2B173DB}"/>
              </a:ext>
            </a:extLst>
          </p:cNvPr>
          <p:cNvCxnSpPr>
            <a:cxnSpLocks/>
          </p:cNvCxnSpPr>
          <p:nvPr/>
        </p:nvCxnSpPr>
        <p:spPr>
          <a:xfrm>
            <a:off x="11361228" y="3410511"/>
            <a:ext cx="169131" cy="30501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2305EE3-A1D7-1027-C5AA-D61EBF40B01D}"/>
              </a:ext>
            </a:extLst>
          </p:cNvPr>
          <p:cNvCxnSpPr>
            <a:cxnSpLocks/>
          </p:cNvCxnSpPr>
          <p:nvPr/>
        </p:nvCxnSpPr>
        <p:spPr>
          <a:xfrm>
            <a:off x="11138588" y="4169531"/>
            <a:ext cx="338937" cy="2111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C79137A-9B05-CEF4-7C25-64DCF53F5E58}"/>
              </a:ext>
            </a:extLst>
          </p:cNvPr>
          <p:cNvCxnSpPr>
            <a:cxnSpLocks/>
          </p:cNvCxnSpPr>
          <p:nvPr/>
        </p:nvCxnSpPr>
        <p:spPr>
          <a:xfrm>
            <a:off x="2447387" y="3771965"/>
            <a:ext cx="232711" cy="241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4FB25E7E-39A5-FDF6-2DDF-E7A2C69D45DC}"/>
              </a:ext>
            </a:extLst>
          </p:cNvPr>
          <p:cNvCxnSpPr>
            <a:cxnSpLocks/>
          </p:cNvCxnSpPr>
          <p:nvPr/>
        </p:nvCxnSpPr>
        <p:spPr>
          <a:xfrm>
            <a:off x="4842948" y="3764616"/>
            <a:ext cx="232711" cy="241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82B5425-CCDE-4EAF-8390-B2D74659AA6C}"/>
              </a:ext>
            </a:extLst>
          </p:cNvPr>
          <p:cNvCxnSpPr>
            <a:cxnSpLocks/>
          </p:cNvCxnSpPr>
          <p:nvPr/>
        </p:nvCxnSpPr>
        <p:spPr>
          <a:xfrm>
            <a:off x="7249979" y="3746742"/>
            <a:ext cx="232711" cy="241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FB25E7E-39A5-FDF6-2DDF-E7A2C69D45DC}"/>
              </a:ext>
            </a:extLst>
          </p:cNvPr>
          <p:cNvCxnSpPr>
            <a:cxnSpLocks/>
          </p:cNvCxnSpPr>
          <p:nvPr/>
        </p:nvCxnSpPr>
        <p:spPr>
          <a:xfrm>
            <a:off x="9699735" y="3756602"/>
            <a:ext cx="232711" cy="241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BEABF0F-5C1C-8711-A0CB-2C1714D411D1}"/>
              </a:ext>
            </a:extLst>
          </p:cNvPr>
          <p:cNvCxnSpPr>
            <a:cxnSpLocks/>
          </p:cNvCxnSpPr>
          <p:nvPr/>
        </p:nvCxnSpPr>
        <p:spPr>
          <a:xfrm flipV="1">
            <a:off x="3553227" y="988797"/>
            <a:ext cx="368222" cy="1096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DB3D3E1-D4D9-847B-30F3-4FC45E2ED2B7}"/>
              </a:ext>
            </a:extLst>
          </p:cNvPr>
          <p:cNvCxnSpPr>
            <a:cxnSpLocks/>
          </p:cNvCxnSpPr>
          <p:nvPr/>
        </p:nvCxnSpPr>
        <p:spPr>
          <a:xfrm flipV="1">
            <a:off x="1311541" y="988798"/>
            <a:ext cx="370570" cy="2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7462A29A-D136-461D-7F43-BDC6172D5781}"/>
              </a:ext>
            </a:extLst>
          </p:cNvPr>
          <p:cNvSpPr txBox="1"/>
          <p:nvPr/>
        </p:nvSpPr>
        <p:spPr>
          <a:xfrm>
            <a:off x="1682111" y="83490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被测目标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8D02FEB-B0FB-AF8D-FC90-7CAF5C9EC940}"/>
              </a:ext>
            </a:extLst>
          </p:cNvPr>
          <p:cNvSpPr txBox="1"/>
          <p:nvPr/>
        </p:nvSpPr>
        <p:spPr>
          <a:xfrm>
            <a:off x="3921449" y="834909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可能是地面反射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E7DC052-00E5-0749-77BE-90DE671156B1}"/>
              </a:ext>
            </a:extLst>
          </p:cNvPr>
          <p:cNvCxnSpPr>
            <a:cxnSpLocks/>
          </p:cNvCxnSpPr>
          <p:nvPr/>
        </p:nvCxnSpPr>
        <p:spPr>
          <a:xfrm>
            <a:off x="6232679" y="988797"/>
            <a:ext cx="36822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EDEB46A8-6B9F-4615-9C1D-631FE187C066}"/>
              </a:ext>
            </a:extLst>
          </p:cNvPr>
          <p:cNvSpPr txBox="1"/>
          <p:nvPr/>
        </p:nvSpPr>
        <p:spPr>
          <a:xfrm>
            <a:off x="6559006" y="84587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应该是远处的墙面</a:t>
            </a: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C1DE66A0-A2E6-93EE-6101-62220C81B40C}"/>
              </a:ext>
            </a:extLst>
          </p:cNvPr>
          <p:cNvCxnSpPr>
            <a:cxnSpLocks/>
          </p:cNvCxnSpPr>
          <p:nvPr/>
        </p:nvCxnSpPr>
        <p:spPr>
          <a:xfrm>
            <a:off x="8735818" y="988797"/>
            <a:ext cx="3682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637B913-3153-1A9F-8C33-A3600E21588C}"/>
              </a:ext>
            </a:extLst>
          </p:cNvPr>
          <p:cNvSpPr txBox="1"/>
          <p:nvPr/>
        </p:nvSpPr>
        <p:spPr>
          <a:xfrm>
            <a:off x="9104040" y="834909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可能是雷达下面丝杆的反射</a:t>
            </a:r>
          </a:p>
        </p:txBody>
      </p:sp>
      <p:sp>
        <p:nvSpPr>
          <p:cNvPr id="118" name="文本框 20">
            <a:extLst>
              <a:ext uri="{FF2B5EF4-FFF2-40B4-BE49-F238E27FC236}">
                <a16:creationId xmlns:a16="http://schemas.microsoft.com/office/drawing/2014/main" id="{178D3A71-C43D-8E26-1B4D-2EE7C6EC8BD6}"/>
              </a:ext>
            </a:extLst>
          </p:cNvPr>
          <p:cNvSpPr txBox="1"/>
          <p:nvPr/>
        </p:nvSpPr>
        <p:spPr>
          <a:xfrm>
            <a:off x="2622317" y="5076408"/>
            <a:ext cx="2138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多，偏右侧</a:t>
            </a:r>
          </a:p>
        </p:txBody>
      </p:sp>
      <p:sp>
        <p:nvSpPr>
          <p:cNvPr id="119" name="文本框 21">
            <a:extLst>
              <a:ext uri="{FF2B5EF4-FFF2-40B4-BE49-F238E27FC236}">
                <a16:creationId xmlns:a16="http://schemas.microsoft.com/office/drawing/2014/main" id="{E255D069-711B-BF91-04B9-134B437819AB}"/>
              </a:ext>
            </a:extLst>
          </p:cNvPr>
          <p:cNvSpPr txBox="1"/>
          <p:nvPr/>
        </p:nvSpPr>
        <p:spPr>
          <a:xfrm>
            <a:off x="5055326" y="5084278"/>
            <a:ext cx="2138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多，偏右侧</a:t>
            </a:r>
          </a:p>
        </p:txBody>
      </p:sp>
      <p:sp>
        <p:nvSpPr>
          <p:cNvPr id="120" name="文本框 22">
            <a:extLst>
              <a:ext uri="{FF2B5EF4-FFF2-40B4-BE49-F238E27FC236}">
                <a16:creationId xmlns:a16="http://schemas.microsoft.com/office/drawing/2014/main" id="{A436CDAA-B6DB-EAEF-7141-4137D8C5145E}"/>
              </a:ext>
            </a:extLst>
          </p:cNvPr>
          <p:cNvSpPr txBox="1"/>
          <p:nvPr/>
        </p:nvSpPr>
        <p:spPr>
          <a:xfrm>
            <a:off x="7471743" y="5081761"/>
            <a:ext cx="2138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多，偏左侧</a:t>
            </a:r>
          </a:p>
        </p:txBody>
      </p:sp>
      <p:sp>
        <p:nvSpPr>
          <p:cNvPr id="121" name="文本框 24">
            <a:extLst>
              <a:ext uri="{FF2B5EF4-FFF2-40B4-BE49-F238E27FC236}">
                <a16:creationId xmlns:a16="http://schemas.microsoft.com/office/drawing/2014/main" id="{E670D756-721E-7F45-C0B4-0562E87E3372}"/>
              </a:ext>
            </a:extLst>
          </p:cNvPr>
          <p:cNvSpPr txBox="1"/>
          <p:nvPr/>
        </p:nvSpPr>
        <p:spPr>
          <a:xfrm>
            <a:off x="9925094" y="5074372"/>
            <a:ext cx="1933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多，正面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BCF61F1-5687-61B9-C7CD-3D5AC28D29B0}"/>
              </a:ext>
            </a:extLst>
          </p:cNvPr>
          <p:cNvSpPr txBox="1"/>
          <p:nvPr/>
        </p:nvSpPr>
        <p:spPr>
          <a:xfrm>
            <a:off x="3164392" y="5656870"/>
            <a:ext cx="60350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基本复现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 BP-SAR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被测目标放置不同位置，可以被较为准确的检测到；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远处连续的墙，无法成像，结合仿真和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FMCW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特点，符合预期；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此外，地面和丝杆应该也存在反射。</a:t>
            </a:r>
          </a:p>
        </p:txBody>
      </p:sp>
    </p:spTree>
    <p:extLst>
      <p:ext uri="{BB962C8B-B14F-4D97-AF65-F5344CB8AC3E}">
        <p14:creationId xmlns:p14="http://schemas.microsoft.com/office/powerpoint/2010/main" val="583443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184</Words>
  <Application>Microsoft Office PowerPoint</Application>
  <PresentationFormat>宽屏</PresentationFormat>
  <Paragraphs>29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442B sustc</dc:creator>
  <cp:lastModifiedBy>442B sustc</cp:lastModifiedBy>
  <cp:revision>28</cp:revision>
  <dcterms:created xsi:type="dcterms:W3CDTF">2023-08-12T13:14:24Z</dcterms:created>
  <dcterms:modified xsi:type="dcterms:W3CDTF">2023-08-24T06:57:45Z</dcterms:modified>
</cp:coreProperties>
</file>